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DCF4"/>
    <a:srgbClr val="58C8F4"/>
    <a:srgbClr val="2E6C85"/>
    <a:srgbClr val="4093B4"/>
    <a:srgbClr val="5892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554"/>
    <p:restoredTop sz="92235"/>
  </p:normalViewPr>
  <p:slideViewPr>
    <p:cSldViewPr snapToGrid="0" snapToObjects="1">
      <p:cViewPr>
        <p:scale>
          <a:sx n="70" d="100"/>
          <a:sy n="70" d="100"/>
        </p:scale>
        <p:origin x="80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770002-B7F2-DD42-87E5-850CA398C357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EF476-358D-4D49-A664-93B2AEB55DD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4474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オープニング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・タイトルの発表</a:t>
            </a:r>
            <a:endParaRPr kumimoji="1" lang="en-US" altLang="ja-JP" dirty="0" smtClean="0"/>
          </a:p>
          <a:p>
            <a:r>
              <a:rPr kumimoji="1" lang="ja-JP" altLang="en-US" dirty="0" smtClean="0"/>
              <a:t>・名古屋から来た</a:t>
            </a:r>
            <a:r>
              <a:rPr kumimoji="1" lang="en-US" altLang="ja-JP" dirty="0" smtClean="0"/>
              <a:t>jack</a:t>
            </a:r>
            <a:r>
              <a:rPr kumimoji="1" lang="ja-JP" altLang="en-US" dirty="0" smtClean="0"/>
              <a:t>です。よろしくおねがします。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突然ですが、服を毎朝選ぶの、面倒ではありませんか？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天気予報をみて、気温と天気をチェックして、服装を考えるのは大変ですよね。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そこで、僕らはこの</a:t>
            </a:r>
            <a:r>
              <a:rPr kumimoji="1" lang="en-US" altLang="ja-JP" dirty="0" smtClean="0"/>
              <a:t>Moderate Clothes</a:t>
            </a:r>
            <a:r>
              <a:rPr kumimoji="1" lang="ja-JP" altLang="en-US" dirty="0" smtClean="0"/>
              <a:t>を紹介させていただきます。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2EF476-358D-4D49-A664-93B2AEB55DD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148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オープニング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・タイトルの発表</a:t>
            </a:r>
            <a:endParaRPr kumimoji="1" lang="en-US" altLang="ja-JP" dirty="0" smtClean="0"/>
          </a:p>
          <a:p>
            <a:r>
              <a:rPr kumimoji="1" lang="ja-JP" altLang="en-US" dirty="0" smtClean="0"/>
              <a:t>・名古屋から来た</a:t>
            </a:r>
            <a:r>
              <a:rPr kumimoji="1" lang="en-US" altLang="ja-JP" dirty="0" smtClean="0"/>
              <a:t>jack</a:t>
            </a:r>
            <a:r>
              <a:rPr kumimoji="1" lang="ja-JP" altLang="en-US" dirty="0" smtClean="0"/>
              <a:t>です。よろしくおねがします。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突然ですが、服を毎朝選ぶの、面倒ではありませんか？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天気予報をみて、気温と天気をチェックして、服装を考えるのは大変ですよね。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そこで、僕らはこの</a:t>
            </a:r>
            <a:r>
              <a:rPr kumimoji="1" lang="en-US" altLang="ja-JP" dirty="0" smtClean="0"/>
              <a:t>Moderate Clothes</a:t>
            </a:r>
            <a:r>
              <a:rPr kumimoji="1" lang="ja-JP" altLang="en-US" dirty="0" smtClean="0"/>
              <a:t>を紹介させていただきます。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2EF476-358D-4D49-A664-93B2AEB55DD0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6646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Pr>
        <a:solidFill>
          <a:srgbClr val="58C8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0">
                <a:latin typeface="Tsukushi A Round Gothic" charset="-128"/>
                <a:ea typeface="Tsukushi A Round Gothic" charset="-128"/>
                <a:cs typeface="Tsukushi A Round Gothic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0434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963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9220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5205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47005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52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8976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1970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481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11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9989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C8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951D6-20B5-E143-92C6-EBCE0BC4BCBB}" type="datetimeFigureOut">
              <a:rPr kumimoji="1" lang="ja-JP" altLang="en-US" smtClean="0"/>
              <a:t>2017/11/10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ja-JP" dirty="0" smtClean="0"/>
              <a:t>Presented By jack</a:t>
            </a:r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162A7-945E-C84C-AB58-8AFCD00359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803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b="1" i="0" kern="1200">
          <a:solidFill>
            <a:schemeClr val="bg1"/>
          </a:solidFill>
          <a:latin typeface="Tsukushi A Round Gothic" charset="-128"/>
          <a:ea typeface="Tsukushi A Round Gothic" charset="-128"/>
          <a:cs typeface="Tsukushi A Round Gothic" charset="-128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b="1" i="0" kern="1200">
          <a:solidFill>
            <a:schemeClr val="bg1"/>
          </a:solidFill>
          <a:latin typeface="Tsukushi A Round Gothic" charset="-128"/>
          <a:ea typeface="Tsukushi A Round Gothic" charset="-128"/>
          <a:cs typeface="Tsukushi A Round Gothic" charset="-12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b="1" i="0" kern="1200">
          <a:solidFill>
            <a:schemeClr val="bg1"/>
          </a:solidFill>
          <a:latin typeface="Tsukushi A Round Gothic" charset="-128"/>
          <a:ea typeface="Tsukushi A Round Gothic" charset="-128"/>
          <a:cs typeface="Tsukushi A Round Gothic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b="1" i="0" kern="1200">
          <a:solidFill>
            <a:schemeClr val="bg1"/>
          </a:solidFill>
          <a:latin typeface="Tsukushi A Round Gothic" charset="-128"/>
          <a:ea typeface="Tsukushi A Round Gothic" charset="-128"/>
          <a:cs typeface="Tsukushi A Round Gothic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b="1" i="0" kern="1200">
          <a:solidFill>
            <a:schemeClr val="bg1"/>
          </a:solidFill>
          <a:latin typeface="Tsukushi A Round Gothic" charset="-128"/>
          <a:ea typeface="Tsukushi A Round Gothic" charset="-128"/>
          <a:cs typeface="Tsukushi A Round Gothic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b="1" i="0" kern="1200">
          <a:solidFill>
            <a:schemeClr val="bg1"/>
          </a:solidFill>
          <a:latin typeface="Tsukushi A Round Gothic" charset="-128"/>
          <a:ea typeface="Tsukushi A Round Gothic" charset="-128"/>
          <a:cs typeface="Tsukushi A Round Gothic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-248586"/>
            <a:ext cx="6096000" cy="6096000"/>
          </a:xfrm>
          <a:prstGeom prst="rect">
            <a:avLst/>
          </a:prstGeom>
        </p:spPr>
      </p:pic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351547"/>
            <a:ext cx="9144000" cy="1655762"/>
          </a:xfrm>
        </p:spPr>
        <p:txBody>
          <a:bodyPr>
            <a:normAutofit/>
          </a:bodyPr>
          <a:lstStyle/>
          <a:p>
            <a:r>
              <a:rPr kumimoji="1" lang="en-US" altLang="ja-JP" sz="4000" dirty="0" smtClean="0"/>
              <a:t>Presented by jack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31981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artup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9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-3da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80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-248586"/>
            <a:ext cx="6096000" cy="6096000"/>
          </a:xfrm>
          <a:prstGeom prst="rect">
            <a:avLst/>
          </a:prstGeom>
        </p:spPr>
      </p:pic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351547"/>
            <a:ext cx="9144000" cy="1655762"/>
          </a:xfrm>
        </p:spPr>
        <p:txBody>
          <a:bodyPr>
            <a:normAutofit/>
          </a:bodyPr>
          <a:lstStyle/>
          <a:p>
            <a:r>
              <a:rPr kumimoji="1" lang="en-US" altLang="ja-JP" sz="4000" dirty="0" smtClean="0"/>
              <a:t>Presented by jack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93136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142</Words>
  <Application>Microsoft Macintosh PowerPoint</Application>
  <PresentationFormat>ワイド画面</PresentationFormat>
  <Paragraphs>22</Paragraphs>
  <Slides>4</Slides>
  <Notes>2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Tsukushi A Round Gothic</vt:lpstr>
      <vt:lpstr>Yu Gothic</vt:lpstr>
      <vt:lpstr>Arial</vt:lpstr>
      <vt:lpstr>ホワイト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Moderate Clothes</dc:title>
  <dc:creator>aya.saj0425@gmail.com</dc:creator>
  <cp:lastModifiedBy>aya.saj0425@gmail.com</cp:lastModifiedBy>
  <cp:revision>13</cp:revision>
  <dcterms:created xsi:type="dcterms:W3CDTF">2017-11-09T10:10:26Z</dcterms:created>
  <dcterms:modified xsi:type="dcterms:W3CDTF">2017-11-10T10:27:56Z</dcterms:modified>
</cp:coreProperties>
</file>

<file path=docProps/thumbnail.jpeg>
</file>